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C4D223-31AD-43A6-974F-DB24E9A68D98}" v="1" dt="2023-07-27T03:09:23.4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73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0C4D223-31AD-43A6-974F-DB24E9A68D98}"/>
    <pc:docChg chg="custSel modSld">
      <pc:chgData name="Narelle Wheaton" userId="6e1b2b30-480e-4f91-806b-6735d5b9e446" providerId="ADAL" clId="{F0C4D223-31AD-43A6-974F-DB24E9A68D98}" dt="2023-07-27T03:09:34.457" v="33" actId="1076"/>
      <pc:docMkLst>
        <pc:docMk/>
      </pc:docMkLst>
      <pc:sldChg chg="modSp mod">
        <pc:chgData name="Narelle Wheaton" userId="6e1b2b30-480e-4f91-806b-6735d5b9e446" providerId="ADAL" clId="{F0C4D223-31AD-43A6-974F-DB24E9A68D98}" dt="2023-07-27T03:08:45.373" v="16" actId="404"/>
        <pc:sldMkLst>
          <pc:docMk/>
          <pc:sldMk cId="695976816" sldId="256"/>
        </pc:sldMkLst>
        <pc:spChg chg="mod">
          <ac:chgData name="Narelle Wheaton" userId="6e1b2b30-480e-4f91-806b-6735d5b9e446" providerId="ADAL" clId="{F0C4D223-31AD-43A6-974F-DB24E9A68D98}" dt="2023-07-27T03:08:45.373" v="16" actId="404"/>
          <ac:spMkLst>
            <pc:docMk/>
            <pc:sldMk cId="695976816" sldId="256"/>
            <ac:spMk id="3" creationId="{5957643D-3C03-4473-A71C-67EB89C917D6}"/>
          </ac:spMkLst>
        </pc:spChg>
      </pc:sldChg>
      <pc:sldChg chg="modSp mod">
        <pc:chgData name="Narelle Wheaton" userId="6e1b2b30-480e-4f91-806b-6735d5b9e446" providerId="ADAL" clId="{F0C4D223-31AD-43A6-974F-DB24E9A68D98}" dt="2023-07-27T03:08:54.654" v="19" actId="1076"/>
        <pc:sldMkLst>
          <pc:docMk/>
          <pc:sldMk cId="3888890531" sldId="257"/>
        </pc:sldMkLst>
        <pc:spChg chg="mod">
          <ac:chgData name="Narelle Wheaton" userId="6e1b2b30-480e-4f91-806b-6735d5b9e446" providerId="ADAL" clId="{F0C4D223-31AD-43A6-974F-DB24E9A68D98}" dt="2023-07-27T03:08:54.654" v="19" actId="1076"/>
          <ac:spMkLst>
            <pc:docMk/>
            <pc:sldMk cId="3888890531" sldId="257"/>
            <ac:spMk id="3" creationId="{5957643D-3C03-4473-A71C-67EB89C917D6}"/>
          </ac:spMkLst>
        </pc:spChg>
      </pc:sldChg>
      <pc:sldChg chg="modSp mod">
        <pc:chgData name="Narelle Wheaton" userId="6e1b2b30-480e-4f91-806b-6735d5b9e446" providerId="ADAL" clId="{F0C4D223-31AD-43A6-974F-DB24E9A68D98}" dt="2023-07-27T03:09:05.141" v="23" actId="1076"/>
        <pc:sldMkLst>
          <pc:docMk/>
          <pc:sldMk cId="1024351873" sldId="259"/>
        </pc:sldMkLst>
        <pc:spChg chg="mod">
          <ac:chgData name="Narelle Wheaton" userId="6e1b2b30-480e-4f91-806b-6735d5b9e446" providerId="ADAL" clId="{F0C4D223-31AD-43A6-974F-DB24E9A68D98}" dt="2023-07-27T03:09:05.141" v="23" actId="1076"/>
          <ac:spMkLst>
            <pc:docMk/>
            <pc:sldMk cId="1024351873" sldId="259"/>
            <ac:spMk id="3" creationId="{5957643D-3C03-4473-A71C-67EB89C917D6}"/>
          </ac:spMkLst>
        </pc:spChg>
      </pc:sldChg>
      <pc:sldChg chg="delSp modSp mod">
        <pc:chgData name="Narelle Wheaton" userId="6e1b2b30-480e-4f91-806b-6735d5b9e446" providerId="ADAL" clId="{F0C4D223-31AD-43A6-974F-DB24E9A68D98}" dt="2023-07-27T03:09:22.133" v="28" actId="21"/>
        <pc:sldMkLst>
          <pc:docMk/>
          <pc:sldMk cId="2230020968" sldId="260"/>
        </pc:sldMkLst>
        <pc:spChg chg="mod">
          <ac:chgData name="Narelle Wheaton" userId="6e1b2b30-480e-4f91-806b-6735d5b9e446" providerId="ADAL" clId="{F0C4D223-31AD-43A6-974F-DB24E9A68D98}" dt="2023-07-27T03:09:18.698" v="27" actId="1076"/>
          <ac:spMkLst>
            <pc:docMk/>
            <pc:sldMk cId="2230020968" sldId="260"/>
            <ac:spMk id="3" creationId="{5957643D-3C03-4473-A71C-67EB89C917D6}"/>
          </ac:spMkLst>
        </pc:spChg>
        <pc:spChg chg="del">
          <ac:chgData name="Narelle Wheaton" userId="6e1b2b30-480e-4f91-806b-6735d5b9e446" providerId="ADAL" clId="{F0C4D223-31AD-43A6-974F-DB24E9A68D98}" dt="2023-07-27T03:09:22.133" v="28" actId="21"/>
          <ac:spMkLst>
            <pc:docMk/>
            <pc:sldMk cId="2230020968" sldId="260"/>
            <ac:spMk id="4" creationId="{9E9940CE-2254-4B95-B56E-A0553B3848D5}"/>
          </ac:spMkLst>
        </pc:spChg>
      </pc:sldChg>
      <pc:sldChg chg="modSp mod">
        <pc:chgData name="Narelle Wheaton" userId="6e1b2b30-480e-4f91-806b-6735d5b9e446" providerId="ADAL" clId="{F0C4D223-31AD-43A6-974F-DB24E9A68D98}" dt="2023-07-27T03:09:01.238" v="22" actId="1076"/>
        <pc:sldMkLst>
          <pc:docMk/>
          <pc:sldMk cId="1594171422" sldId="261"/>
        </pc:sldMkLst>
        <pc:spChg chg="mod">
          <ac:chgData name="Narelle Wheaton" userId="6e1b2b30-480e-4f91-806b-6735d5b9e446" providerId="ADAL" clId="{F0C4D223-31AD-43A6-974F-DB24E9A68D98}" dt="2023-07-27T03:09:01.238" v="22" actId="1076"/>
          <ac:spMkLst>
            <pc:docMk/>
            <pc:sldMk cId="1594171422" sldId="261"/>
            <ac:spMk id="3" creationId="{5957643D-3C03-4473-A71C-67EB89C917D6}"/>
          </ac:spMkLst>
        </pc:spChg>
      </pc:sldChg>
      <pc:sldChg chg="modSp mod">
        <pc:chgData name="Narelle Wheaton" userId="6e1b2b30-480e-4f91-806b-6735d5b9e446" providerId="ADAL" clId="{F0C4D223-31AD-43A6-974F-DB24E9A68D98}" dt="2023-07-27T03:09:13.628" v="26" actId="1076"/>
        <pc:sldMkLst>
          <pc:docMk/>
          <pc:sldMk cId="463642543" sldId="262"/>
        </pc:sldMkLst>
        <pc:spChg chg="mod">
          <ac:chgData name="Narelle Wheaton" userId="6e1b2b30-480e-4f91-806b-6735d5b9e446" providerId="ADAL" clId="{F0C4D223-31AD-43A6-974F-DB24E9A68D98}" dt="2023-07-27T03:09:13.628" v="26" actId="1076"/>
          <ac:spMkLst>
            <pc:docMk/>
            <pc:sldMk cId="463642543" sldId="262"/>
            <ac:spMk id="3" creationId="{5957643D-3C03-4473-A71C-67EB89C917D6}"/>
          </ac:spMkLst>
        </pc:spChg>
      </pc:sldChg>
      <pc:sldChg chg="addSp modSp mod">
        <pc:chgData name="Narelle Wheaton" userId="6e1b2b30-480e-4f91-806b-6735d5b9e446" providerId="ADAL" clId="{F0C4D223-31AD-43A6-974F-DB24E9A68D98}" dt="2023-07-27T03:09:34.457" v="33" actId="1076"/>
        <pc:sldMkLst>
          <pc:docMk/>
          <pc:sldMk cId="1194447871" sldId="263"/>
        </pc:sldMkLst>
        <pc:spChg chg="add mod">
          <ac:chgData name="Narelle Wheaton" userId="6e1b2b30-480e-4f91-806b-6735d5b9e446" providerId="ADAL" clId="{F0C4D223-31AD-43A6-974F-DB24E9A68D98}" dt="2023-07-27T03:09:23.452" v="29"/>
          <ac:spMkLst>
            <pc:docMk/>
            <pc:sldMk cId="1194447871" sldId="263"/>
            <ac:spMk id="2" creationId="{32B5A40B-B7BC-EAFA-907F-A8B64FA7B5F1}"/>
          </ac:spMkLst>
        </pc:spChg>
        <pc:spChg chg="mod">
          <ac:chgData name="Narelle Wheaton" userId="6e1b2b30-480e-4f91-806b-6735d5b9e446" providerId="ADAL" clId="{F0C4D223-31AD-43A6-974F-DB24E9A68D98}" dt="2023-07-27T03:09:34.457" v="33" actId="1076"/>
          <ac:spMkLst>
            <pc:docMk/>
            <pc:sldMk cId="1194447871" sldId="263"/>
            <ac:spMk id="3" creationId="{5957643D-3C03-4473-A71C-67EB89C917D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08FA95-9673-4A75-B71A-C7E636B1B9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B0D5EF-48AD-469D-AF82-C9A048B5C6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4D5CD0-F498-490C-B747-C5E68839B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CA1E-1D4F-48FC-BB1D-E6DA659F5C2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1B3FE5-4140-4A81-820E-5D7568964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CB4BDD-5FA8-4F41-9CFC-2F0E747E4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4AE9-1F06-412E-AE2A-8B5E579D57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1150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80990-6ECB-410B-B19E-1AA03666E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4C780C-C53F-4150-A0FB-21D4BADB6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E81453-BED3-4346-8F1E-4A5318933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CA1E-1D4F-48FC-BB1D-E6DA659F5C2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86A42F-A205-4229-964A-B83E13DF0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AE202B-ED29-436D-B6B5-560B417F9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4AE9-1F06-412E-AE2A-8B5E579D57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1756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53F74E-E45D-45C0-8BE0-35EBDC8F6E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0C5858-CA9C-4487-B59E-E128BFAFA5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28AA46-319B-4E0C-B101-B9708B1A6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CA1E-1D4F-48FC-BB1D-E6DA659F5C2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BF25FF-A188-4B12-BA55-EB217FBF3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9827F-2FCD-4A1F-87A0-AE6996C01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4AE9-1F06-412E-AE2A-8B5E579D57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6010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37479-895C-440F-B6D3-F80A8DA73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54F102-91A5-4541-8ED2-CFED20909E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C5FC64-9C73-422E-B870-3B49BE5F8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CA1E-1D4F-48FC-BB1D-E6DA659F5C2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1CE9B-F5E4-4FE5-8CF3-F3F8A66A40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11F59-A135-46DF-AD0A-F8AA44542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4AE9-1F06-412E-AE2A-8B5E579D57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7753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2E70F-E096-40DC-B0C2-2992C420B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9E8F2D-C7A9-47A3-917C-50AACF5B52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DBB84-F825-47C6-956F-C9DB40F88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CA1E-1D4F-48FC-BB1D-E6DA659F5C2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8808B6-B055-4B90-A442-52313F4C1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BB0BA-9A4D-467B-9EAE-3ADABF534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4AE9-1F06-412E-AE2A-8B5E579D57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766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B803EF-EE80-422E-AC21-6C3545546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77A379-A8BC-44AA-8DA6-0B9F1619EA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9AA2AD-6DED-425D-BFE3-3971A3A68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DD799F-D5F9-42EA-8D38-96A21B3BB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CA1E-1D4F-48FC-BB1D-E6DA659F5C2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207CEA-D4EC-4062-8AEF-101BB8371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F66664-ECC9-4AE3-B372-BAA942185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4AE9-1F06-412E-AE2A-8B5E579D57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7958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7F57D-04BD-4FF6-A69B-D7F27A0DD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EEDD8A-BCEA-487D-87B4-8849250E90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D2880C-2FF4-43BB-ABB4-B727AB08F2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DED931-3E67-4B9A-AFAA-63ED5D260A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FBF9AC-B78A-4FE3-88E2-90372BE016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3BD7A3-20D9-4D67-9EB4-327C566F4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CA1E-1D4F-48FC-BB1D-E6DA659F5C2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033C00-D0A4-48D3-95EB-37A178C09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FB2095-E92D-436E-A2A6-0EECADE52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4AE9-1F06-412E-AE2A-8B5E579D57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7145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474D9-6651-44FF-96B6-A5B5A137A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AC8219-804B-48D5-BDDD-61D4BF82A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CA1E-1D4F-48FC-BB1D-E6DA659F5C2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960CA7-D4CD-4BFB-8B9C-8F4540DF4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561AC0-A56C-4ACD-BFE8-72ED018BB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4AE9-1F06-412E-AE2A-8B5E579D57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5373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64490C-F990-4980-9EB6-584A164F0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CA1E-1D4F-48FC-BB1D-E6DA659F5C2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2D9415-2D41-4789-9EB9-ADE0BD315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DBD7AE-D1C2-4D0D-9E89-E1E0833A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4AE9-1F06-412E-AE2A-8B5E579D57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7522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E2C1D-2CE1-4E6C-990A-B990261A1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3B0F8-276D-4848-8E6D-367EFED3F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8DB621-4864-4D31-BAE4-625D989A53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64630D-D2BB-4F6F-83DD-C1A426DB1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CA1E-1D4F-48FC-BB1D-E6DA659F5C2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F19D4B-963E-40F4-AA80-ECB3DCC73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941B02-5E2C-405E-8269-EA19BDE21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4AE9-1F06-412E-AE2A-8B5E579D57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87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24E9E-174D-42F7-A742-EC586F2EA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B9C32C-CEB3-49E8-9FC5-02834C7E27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BF50A5-8F32-4DE4-863F-57D5DDF5E7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D2CB7-C0D6-4474-B620-84058FA86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0CA1E-1D4F-48FC-BB1D-E6DA659F5C2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D7CEDF-B5A7-4D6F-9DB2-F6DF29EB5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8A1C92-88F8-43ED-8755-245369AF5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A4AE9-1F06-412E-AE2A-8B5E579D57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3981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BBF256-5633-485A-929C-927DE4FF4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6BF8A7-15B8-4D6C-8055-8A05B2717D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B48A07-729D-46F2-BD26-4B1DA4950E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B0CA1E-1D4F-48FC-BB1D-E6DA659F5C2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93DEC-4A88-43D2-9309-DB2260CA8B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D8059-5A88-4E51-BCE4-00540295A9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A4AE9-1F06-412E-AE2A-8B5E579D574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6205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57643D-3C03-4473-A71C-67EB89C91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19275"/>
            <a:ext cx="9144000" cy="276143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Pass me not, O loving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 my humble cry;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while others Thou art calling,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 not pass me by.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976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57643D-3C03-4473-A71C-67EB89C91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1501"/>
            <a:ext cx="9144000" cy="269499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!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 my humble cry,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while others Thou art calling,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 not pass me by.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890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57643D-3C03-4473-A71C-67EB89C91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76400"/>
            <a:ext cx="9144000" cy="28003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Let me at the throne of mercy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Find a sweet relief,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Kneeling there in deep contrition;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my unbelief.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235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57643D-3C03-4473-A71C-67EB89C91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13828"/>
            <a:ext cx="9144000" cy="263034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!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 my humble cry,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while others Thou art calling,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 not pass me by.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171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57643D-3C03-4473-A71C-67EB89C91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7875"/>
            <a:ext cx="9144000" cy="27622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Trusting only in Thy merit,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Would I seek Thy face;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Heal my wounded, broken spirit,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Save me by Thy grace.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351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57643D-3C03-4473-A71C-67EB89C91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1501"/>
            <a:ext cx="9144000" cy="269499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!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 my humble cry,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while others Thou art calling,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 not pass me by.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642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57643D-3C03-4473-A71C-67EB89C91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71687"/>
            <a:ext cx="9144000" cy="27146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the spring of all my comfort,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More than life to 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Whom have I on earth beside Thee?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Whom in Heaven but Thee?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0209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957643D-3C03-4473-A71C-67EB89C917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09210"/>
            <a:ext cx="9144000" cy="2639580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!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 my humble cry,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while others Thou art calling,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 not pass me by.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B5A40B-B7BC-EAFA-907F-A8B64FA7B5F1}"/>
              </a:ext>
            </a:extLst>
          </p:cNvPr>
          <p:cNvSpPr txBox="1"/>
          <p:nvPr/>
        </p:nvSpPr>
        <p:spPr>
          <a:xfrm>
            <a:off x="295275" y="5835134"/>
            <a:ext cx="277177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Pass me not, O loving </a:t>
            </a:r>
            <a:r>
              <a:rPr lang="en-US" sz="1100" b="0" i="0" u="none" strike="noStrike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Fanny Crosby (1820-1915)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447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254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2022-07-26T08:23:35Z</dcterms:created>
  <dcterms:modified xsi:type="dcterms:W3CDTF">2023-07-27T03:09:40Z</dcterms:modified>
</cp:coreProperties>
</file>